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2" r:id="rId19"/>
    <p:sldId id="273" r:id="rId20"/>
    <p:sldId id="279" r:id="rId21"/>
    <p:sldId id="274" r:id="rId22"/>
    <p:sldId id="277" r:id="rId23"/>
    <p:sldId id="278" r:id="rId24"/>
    <p:sldId id="282" r:id="rId25"/>
    <p:sldId id="280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2" autoAdjust="0"/>
    <p:restoredTop sz="94660"/>
  </p:normalViewPr>
  <p:slideViewPr>
    <p:cSldViewPr>
      <p:cViewPr varScale="1">
        <p:scale>
          <a:sx n="103" d="100"/>
          <a:sy n="103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44AC19-14E5-41AB-AA2F-0EC1B3A01C39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143FF2-E8A4-4229-8129-A85B6C0D7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4400" i="1" dirty="0">
                <a:solidFill>
                  <a:srgbClr val="0033CC"/>
                </a:solidFill>
              </a:rPr>
              <a:t>Муниципальное бюджетное</a:t>
            </a:r>
          </a:p>
          <a:p>
            <a:pPr algn="ctr"/>
            <a:r>
              <a:rPr kumimoji="0" lang="ru-RU" sz="4400" i="1" dirty="0">
                <a:solidFill>
                  <a:srgbClr val="0033CC"/>
                </a:solidFill>
              </a:rPr>
              <a:t> общеобразовательное </a:t>
            </a:r>
          </a:p>
          <a:p>
            <a:pPr algn="ctr"/>
            <a:r>
              <a:rPr kumimoji="0" lang="ru-RU" sz="4400" i="1" dirty="0">
                <a:solidFill>
                  <a:srgbClr val="0033CC"/>
                </a:solidFill>
              </a:rPr>
              <a:t>учреждение</a:t>
            </a:r>
          </a:p>
          <a:p>
            <a:pPr algn="ctr"/>
            <a:endParaRPr kumimoji="0" lang="ru-RU" sz="4400" i="1" dirty="0">
              <a:solidFill>
                <a:srgbClr val="0033CC"/>
              </a:solidFill>
            </a:endParaRPr>
          </a:p>
          <a:p>
            <a:pPr algn="ctr"/>
            <a:r>
              <a:rPr kumimoji="0" lang="ru-RU" sz="4400" i="1" dirty="0">
                <a:solidFill>
                  <a:schemeClr val="tx2"/>
                </a:solidFill>
              </a:rPr>
              <a:t> </a:t>
            </a:r>
          </a:p>
          <a:p>
            <a:pPr algn="ctr"/>
            <a:endParaRPr kumimoji="0" lang="ru-RU" sz="4400" i="1" dirty="0">
              <a:solidFill>
                <a:schemeClr val="tx2"/>
              </a:solidFill>
            </a:endParaRPr>
          </a:p>
          <a:p>
            <a:pPr algn="ctr"/>
            <a:endParaRPr kumimoji="0" lang="ru-RU" sz="4400" i="1" dirty="0">
              <a:solidFill>
                <a:schemeClr val="tx2"/>
              </a:solidFill>
            </a:endParaRPr>
          </a:p>
          <a:p>
            <a:pPr algn="ctr"/>
            <a:r>
              <a:rPr kumimoji="0" lang="ru-RU" sz="4400" b="1" i="1" dirty="0">
                <a:solidFill>
                  <a:srgbClr val="33CC33"/>
                </a:solidFill>
              </a:rPr>
              <a:t>«</a:t>
            </a:r>
            <a:r>
              <a:rPr kumimoji="0" lang="ru-RU" sz="4400" b="1" i="1" dirty="0" err="1">
                <a:solidFill>
                  <a:srgbClr val="33CC33"/>
                </a:solidFill>
              </a:rPr>
              <a:t>Куракинская</a:t>
            </a:r>
            <a:r>
              <a:rPr kumimoji="0" lang="ru-RU" sz="4400" b="1" i="1" dirty="0">
                <a:solidFill>
                  <a:srgbClr val="33CC33"/>
                </a:solidFill>
              </a:rPr>
              <a:t> средняя </a:t>
            </a:r>
          </a:p>
          <a:p>
            <a:pPr algn="ctr"/>
            <a:r>
              <a:rPr kumimoji="0" lang="ru-RU" sz="4400" b="1" i="1" dirty="0">
                <a:solidFill>
                  <a:srgbClr val="33CC33"/>
                </a:solidFill>
              </a:rPr>
              <a:t>общеобразовательная школа».</a:t>
            </a:r>
          </a:p>
        </p:txBody>
      </p:sp>
    </p:spTree>
  </p:cSld>
  <p:clrMapOvr>
    <a:masterClrMapping/>
  </p:clrMapOvr>
  <p:transition spd="med" advClick="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/>
              <a:t>МИХАЙЛИН ГАВРИЛ ФЕДОРОВИЧ </a:t>
            </a:r>
            <a:r>
              <a:rPr lang="ru-RU" dirty="0" smtClean="0"/>
              <a:t>в армию призван в 1941 году. Воевал в морской пехоте, защищал Ленинград. Был ранен. Лечился в госпитале в Ленинграде. Было очень голодно, раненым давали много пищи. Иногда медсестры отдавали раненым свои пайки. Закончил войну в Берлине. Долгое время работал директором </a:t>
            </a:r>
            <a:r>
              <a:rPr lang="ru-RU" dirty="0" err="1" smtClean="0"/>
              <a:t>Куракинской</a:t>
            </a:r>
            <a:r>
              <a:rPr lang="ru-RU" dirty="0" smtClean="0"/>
              <a:t> средней школы. </a:t>
            </a:r>
            <a:r>
              <a:rPr lang="ru-RU" dirty="0" smtClean="0"/>
              <a:t>Награжден медалями: </a:t>
            </a:r>
            <a:r>
              <a:rPr lang="ru-RU" dirty="0" smtClean="0"/>
              <a:t>« за оборону Ленинграда», «за боевые заслуги»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DSC087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9292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Патенкова</a:t>
            </a:r>
            <a:r>
              <a:rPr lang="ru-RU" dirty="0" smtClean="0"/>
              <a:t> Е.А. – учитель русского языка и литературы («Отличник народного образования»)</a:t>
            </a:r>
          </a:p>
          <a:p>
            <a:r>
              <a:rPr lang="ru-RU" dirty="0" smtClean="0"/>
              <a:t>Купцов В.Е. – учитель начальных классов</a:t>
            </a:r>
          </a:p>
          <a:p>
            <a:r>
              <a:rPr lang="ru-RU" dirty="0" err="1" smtClean="0"/>
              <a:t>Кирявин</a:t>
            </a:r>
            <a:r>
              <a:rPr lang="ru-RU" dirty="0" smtClean="0"/>
              <a:t> М.Г. – воспитатель</a:t>
            </a:r>
          </a:p>
          <a:p>
            <a:r>
              <a:rPr lang="ru-RU" dirty="0" smtClean="0"/>
              <a:t>Михайлина Н.А. – учитель химии</a:t>
            </a:r>
          </a:p>
          <a:p>
            <a:r>
              <a:rPr lang="ru-RU" dirty="0" smtClean="0"/>
              <a:t>Леонов А.И. – учитель истории</a:t>
            </a:r>
          </a:p>
          <a:p>
            <a:r>
              <a:rPr lang="ru-RU" dirty="0" err="1" smtClean="0"/>
              <a:t>Арнаутова</a:t>
            </a:r>
            <a:r>
              <a:rPr lang="ru-RU" dirty="0" smtClean="0"/>
              <a:t> Р.К. – учитель химии и биологии</a:t>
            </a:r>
          </a:p>
          <a:p>
            <a:r>
              <a:rPr lang="ru-RU" dirty="0" smtClean="0"/>
              <a:t>Симбирцева Н.П. – учитель немецкого языка</a:t>
            </a:r>
          </a:p>
          <a:p>
            <a:r>
              <a:rPr lang="ru-RU" dirty="0" err="1" smtClean="0"/>
              <a:t>Смекаева</a:t>
            </a:r>
            <a:r>
              <a:rPr lang="ru-RU" dirty="0" smtClean="0"/>
              <a:t> Н.Н. – учитель русского языка и литературы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Бобылева</a:t>
            </a:r>
            <a:r>
              <a:rPr lang="ru-RU" dirty="0" smtClean="0"/>
              <a:t> М.Г. – учитель русского языка и литературы</a:t>
            </a:r>
          </a:p>
          <a:p>
            <a:r>
              <a:rPr lang="ru-RU" dirty="0" smtClean="0"/>
              <a:t>Шевченко М.Г. – учитель начальных классов</a:t>
            </a:r>
          </a:p>
          <a:p>
            <a:r>
              <a:rPr lang="ru-RU" dirty="0" smtClean="0"/>
              <a:t>Косолапова З.А. – учитель математики</a:t>
            </a:r>
          </a:p>
          <a:p>
            <a:r>
              <a:rPr lang="ru-RU" dirty="0" err="1" smtClean="0"/>
              <a:t>Молочникова</a:t>
            </a:r>
            <a:r>
              <a:rPr lang="ru-RU" dirty="0" smtClean="0"/>
              <a:t> М.П. – учитель химии и биологии</a:t>
            </a:r>
          </a:p>
          <a:p>
            <a:r>
              <a:rPr lang="ru-RU" dirty="0" err="1" smtClean="0"/>
              <a:t>Валейша</a:t>
            </a:r>
            <a:r>
              <a:rPr lang="ru-RU" dirty="0" smtClean="0"/>
              <a:t> Ф.Ф. – учитель истории</a:t>
            </a:r>
          </a:p>
          <a:p>
            <a:r>
              <a:rPr lang="ru-RU" dirty="0" smtClean="0"/>
              <a:t>Воробьева С.М. – учитель французского языка</a:t>
            </a:r>
          </a:p>
          <a:p>
            <a:r>
              <a:rPr lang="ru-RU" dirty="0" smtClean="0"/>
              <a:t>Щербакова О.Б. – учитель начальных классов</a:t>
            </a:r>
          </a:p>
          <a:p>
            <a:r>
              <a:rPr lang="ru-RU" dirty="0" smtClean="0"/>
              <a:t>Симбирцева О.П.- учитель математики</a:t>
            </a:r>
          </a:p>
          <a:p>
            <a:r>
              <a:rPr lang="ru-RU" dirty="0" smtClean="0"/>
              <a:t>Журавлева  В.А.- учитель начальных классов</a:t>
            </a:r>
          </a:p>
          <a:p>
            <a:r>
              <a:rPr lang="ru-RU" dirty="0" smtClean="0"/>
              <a:t>Минаева П.А.- учитель географии</a:t>
            </a:r>
          </a:p>
          <a:p>
            <a:r>
              <a:rPr lang="ru-RU" dirty="0" smtClean="0"/>
              <a:t>Титова Т.В.- учитель начальных классов</a:t>
            </a:r>
          </a:p>
          <a:p>
            <a:r>
              <a:rPr lang="ru-RU" dirty="0" err="1" smtClean="0"/>
              <a:t>Лусточкина</a:t>
            </a:r>
            <a:r>
              <a:rPr lang="ru-RU" dirty="0" smtClean="0"/>
              <a:t> Г.Н.- учитель русского языка и литературы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Ветераны педагогического труда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Лусточкина</a:t>
            </a:r>
            <a:r>
              <a:rPr lang="ru-RU" b="1" dirty="0" smtClean="0"/>
              <a:t> Галина Николаевна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C:\Users\соня\Desktop\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000108"/>
            <a:ext cx="4000528" cy="557216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– Заслуженный учитель </a:t>
            </a:r>
          </a:p>
          <a:p>
            <a:pPr algn="ctr">
              <a:buNone/>
            </a:pPr>
            <a:r>
              <a:rPr lang="ru-RU" sz="2800" dirty="0" smtClean="0"/>
              <a:t>школы РФ </a:t>
            </a:r>
          </a:p>
          <a:p>
            <a:pPr algn="ctr">
              <a:buNone/>
            </a:pPr>
            <a:r>
              <a:rPr lang="ru-RU" sz="2800" dirty="0" smtClean="0"/>
              <a:t>с 1995 г., </a:t>
            </a:r>
          </a:p>
          <a:p>
            <a:pPr algn="ctr">
              <a:buNone/>
            </a:pPr>
            <a:r>
              <a:rPr lang="ru-RU" sz="2800" dirty="0" smtClean="0"/>
              <a:t>отличник народного просвещения.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оня\Desktop\Открытый урок русского народного творчества в 8 классе. Русскую народную песню исполняет Минаева Полина Алексеев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685804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соня\Desktop\Урок русского язы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28680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оня\Desktop\Май 2002 года_ Последний звонок с моими учениками 9 клас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Минаева Полина Алексеевна</a:t>
            </a:r>
            <a:endParaRPr lang="ru-RU" dirty="0"/>
          </a:p>
        </p:txBody>
      </p:sp>
      <p:pic>
        <p:nvPicPr>
          <p:cNvPr id="37890" name="Picture 2" descr="C:\Users\соня\Desktop\Новая папка\Минаева П.А\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соня\Desktop\Новая папка\Минаева П.А\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11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соня\Desktop\Новая папка\Минаева П.А\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28667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МБОУ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Куракинская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средняя общеобразовательная школа"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"История  школы в фактах и лицах"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педагог- организатор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Шаранова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ект 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285728"/>
            <a:ext cx="7215238" cy="6286544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Симбирцева Ольга Павловна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оект 0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000108"/>
            <a:ext cx="6715172" cy="5072098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выпускники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179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выпускники\IMG_20170114_154721_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1188" y="549275"/>
            <a:ext cx="7705725" cy="547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Симбирцева Нина Петровна</a:t>
            </a:r>
            <a:endParaRPr lang="ru-RU" dirty="0"/>
          </a:p>
        </p:txBody>
      </p:sp>
      <p:pic>
        <p:nvPicPr>
          <p:cNvPr id="4" name="Picture 2" descr="C:\Users\Татьяна\Desktop\image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500174"/>
            <a:ext cx="5572164" cy="464347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642918"/>
            <a:ext cx="507209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57818" y="1524000"/>
            <a:ext cx="3350318" cy="4572000"/>
          </a:xfrm>
        </p:spPr>
        <p:txBody>
          <a:bodyPr/>
          <a:lstStyle/>
          <a:p>
            <a:r>
              <a:rPr lang="ru-RU" dirty="0" smtClean="0"/>
              <a:t>Учитель истории,</a:t>
            </a:r>
          </a:p>
          <a:p>
            <a:r>
              <a:rPr lang="ru-RU" dirty="0" smtClean="0"/>
              <a:t>ветеран педагогического труда,</a:t>
            </a:r>
          </a:p>
          <a:p>
            <a:r>
              <a:rPr lang="ru-RU" dirty="0" smtClean="0"/>
              <a:t>известный краевед, Почетный работник общего и профессионального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_09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7153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85728"/>
            <a:ext cx="435771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err="1" smtClean="0"/>
              <a:t>Арнаутова</a:t>
            </a:r>
            <a:r>
              <a:rPr lang="ru-RU" sz="2800" dirty="0" smtClean="0"/>
              <a:t> Раиса </a:t>
            </a:r>
            <a:r>
              <a:rPr lang="ru-RU" sz="2800" smtClean="0"/>
              <a:t>Кузминична </a:t>
            </a:r>
            <a:r>
              <a:rPr lang="ru-RU" sz="2800" dirty="0" smtClean="0"/>
              <a:t>– заслуженный учитель</a:t>
            </a:r>
          </a:p>
          <a:p>
            <a:pPr algn="ctr">
              <a:buNone/>
            </a:pPr>
            <a:r>
              <a:rPr lang="ru-RU" sz="2800" dirty="0" smtClean="0"/>
              <a:t>школы РСФСР </a:t>
            </a:r>
          </a:p>
          <a:p>
            <a:pPr algn="ctr">
              <a:buNone/>
            </a:pPr>
            <a:r>
              <a:rPr lang="ru-RU" sz="2800" dirty="0" smtClean="0"/>
              <a:t>с 1986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728" y="1500174"/>
            <a:ext cx="7429552" cy="45958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 смейте забывать учителей!</a:t>
            </a:r>
            <a:br>
              <a:rPr lang="ru-RU" sz="3600" dirty="0" smtClean="0"/>
            </a:br>
            <a:r>
              <a:rPr lang="ru-RU" sz="3600" dirty="0" smtClean="0"/>
              <a:t>Ведь лучшее все в нас от их усилий,</a:t>
            </a:r>
            <a:br>
              <a:rPr lang="ru-RU" sz="3600" dirty="0" smtClean="0"/>
            </a:br>
            <a:r>
              <a:rPr lang="ru-RU" sz="3600" dirty="0" smtClean="0"/>
              <a:t>Учителями славится Россия!</a:t>
            </a:r>
            <a:br>
              <a:rPr lang="ru-RU" sz="3600" dirty="0" smtClean="0"/>
            </a:br>
            <a:r>
              <a:rPr lang="ru-RU" sz="3600" dirty="0" smtClean="0"/>
              <a:t>Ученики приносят славу ей!</a:t>
            </a:r>
            <a:br>
              <a:rPr lang="ru-RU" sz="3600" dirty="0" smtClean="0"/>
            </a:br>
            <a:r>
              <a:rPr lang="ru-RU" sz="3600" dirty="0" smtClean="0"/>
              <a:t>Не смейте забывать учителей!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sz="3600" i="1" dirty="0" smtClean="0"/>
              <a:t>А. Дементьев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Проблема: </a:t>
            </a:r>
            <a:r>
              <a:rPr lang="ru-RU" dirty="0" smtClean="0"/>
              <a:t>Незнание истории своей школы порождает </a:t>
            </a:r>
            <a:r>
              <a:rPr lang="ru-RU" dirty="0" err="1" smtClean="0"/>
              <a:t>бездуховность</a:t>
            </a:r>
            <a:r>
              <a:rPr lang="ru-RU" dirty="0" smtClean="0"/>
              <a:t> молодого поколения, которое становится «Иванами, не помнящими своего родства».</a:t>
            </a:r>
          </a:p>
          <a:p>
            <a:r>
              <a:rPr lang="ru-RU" dirty="0" smtClean="0"/>
              <a:t>Чтобы избежать подобной ситуации в нашей школе, я решила провести исследование, в результате которого предполагаю получить больше сведений об истории своей школы и сделать эту информацию доступной для  учеников, учителей и гостей школы.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Цель </a:t>
            </a:r>
            <a:r>
              <a:rPr lang="ru-RU" dirty="0" smtClean="0"/>
              <a:t>исследовательской работы: изучение истории становления и развития </a:t>
            </a:r>
            <a:r>
              <a:rPr lang="ru-RU" dirty="0" err="1" smtClean="0"/>
              <a:t>Куракинской</a:t>
            </a:r>
            <a:r>
              <a:rPr lang="ru-RU" dirty="0" smtClean="0"/>
              <a:t> средней школы. 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1.собрать и систематизировать материал об истории школы;</a:t>
            </a:r>
          </a:p>
          <a:p>
            <a:r>
              <a:rPr lang="ru-RU" dirty="0" smtClean="0"/>
              <a:t>2.Опираясь на архивы школьного музея, воспоминания выпускников, собрать сведения об учителях-ветеранах педагогического труда .</a:t>
            </a:r>
          </a:p>
          <a:p>
            <a:r>
              <a:rPr lang="ru-RU" dirty="0" smtClean="0"/>
              <a:t>3. Добывать информацию разными способами из разных источников и правильно оформлять в форме проекта-презентации; </a:t>
            </a:r>
          </a:p>
          <a:p>
            <a:r>
              <a:rPr lang="ru-RU" dirty="0" smtClean="0"/>
              <a:t>4.Пополнить школьный исторический зал материалами о ветеранах педагогического труда, продолжив работу над общешкольным социальным проектом: «Учителя нашей школы».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r>
              <a:rPr lang="ru-RU" b="1" dirty="0" smtClean="0"/>
              <a:t>Гипотеза исследования:</a:t>
            </a:r>
            <a:r>
              <a:rPr lang="ru-RU" dirty="0" smtClean="0"/>
              <a:t> знание истории родной школы и людей, прославивших ее, может качественно повысить уровень патриотизма у школьников, положительно повлиять на формирование их личности.</a:t>
            </a:r>
          </a:p>
          <a:p>
            <a:r>
              <a:rPr lang="ru-RU" b="1" dirty="0" smtClean="0"/>
              <a:t>Практическая значимость</a:t>
            </a:r>
            <a:r>
              <a:rPr lang="ru-RU" dirty="0" smtClean="0"/>
              <a:t> работы заключается в следующем: материалы работы можно использовать на уроках истории, краеведения , во внеурочной деятельности .Результатом исследования также будут материалы, которые послужат частью школьной экспозиции в исторический зал. Они также будут размещены на сайте школы.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История </a:t>
            </a:r>
            <a:r>
              <a:rPr lang="ru-RU" b="1" dirty="0" err="1" smtClean="0"/>
              <a:t>Куракинской</a:t>
            </a:r>
            <a:r>
              <a:rPr lang="ru-RU" b="1" dirty="0" smtClean="0"/>
              <a:t> средней школы.</a:t>
            </a:r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ru-RU" dirty="0" err="1" smtClean="0"/>
              <a:t>Куракинская</a:t>
            </a:r>
            <a:r>
              <a:rPr lang="ru-RU" dirty="0" smtClean="0"/>
              <a:t> средняя школа расположена в живописном месте усадьбы князей Куракиных, которая является памятником архитектурно-паркового ансамбля начала 19 века. </a:t>
            </a:r>
          </a:p>
          <a:p>
            <a:r>
              <a:rPr lang="ru-RU" dirty="0" err="1" smtClean="0"/>
              <a:t>стория</a:t>
            </a:r>
            <a:r>
              <a:rPr lang="ru-RU" dirty="0" smtClean="0"/>
              <a:t> </a:t>
            </a:r>
            <a:r>
              <a:rPr lang="ru-RU" dirty="0" err="1" smtClean="0"/>
              <a:t>Куракинской</a:t>
            </a:r>
            <a:r>
              <a:rPr lang="ru-RU" dirty="0" smtClean="0"/>
              <a:t> средней школы начинается с 1926 года. С 1920 по 1925 в имении Князей Куракиных располагалась колония для трудновоспитуемых. С сентября 1926 года открывается школа повышенного типа.</a:t>
            </a:r>
          </a:p>
          <a:p>
            <a:r>
              <a:rPr lang="ru-RU" dirty="0" smtClean="0"/>
              <a:t>В 1985 построено новое типовое здание школы.</a:t>
            </a:r>
          </a:p>
          <a:p>
            <a:r>
              <a:rPr lang="ru-RU" dirty="0" smtClean="0"/>
              <a:t>Муниципальное бюджетное общеобразовательное учреждение «</a:t>
            </a:r>
            <a:r>
              <a:rPr lang="ru-RU" dirty="0" err="1" smtClean="0"/>
              <a:t>Куракинская</a:t>
            </a:r>
            <a:r>
              <a:rPr lang="ru-RU" dirty="0" smtClean="0"/>
              <a:t>   средняя общеобразовательная школа» создано на основании постановления администрации Свердловского района от 26 октября  2011 года № 773 «Об изменении типа  муниципальных образовательных учреждений в целях создания муниципальных бюджетных образовательных учреждений Свердловского района»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Легостаев</a:t>
            </a:r>
            <a:r>
              <a:rPr lang="ru-RU" dirty="0" smtClean="0"/>
              <a:t> И</a:t>
            </a:r>
            <a:r>
              <a:rPr lang="en-US" dirty="0" smtClean="0"/>
              <a:t>.</a:t>
            </a:r>
            <a:r>
              <a:rPr lang="ru-RU" dirty="0" smtClean="0"/>
              <a:t>Н</a:t>
            </a:r>
            <a:r>
              <a:rPr lang="en-US" dirty="0" smtClean="0"/>
              <a:t>. (1930-1939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smtClean="0"/>
              <a:t>Шишкина Н</a:t>
            </a:r>
            <a:r>
              <a:rPr lang="en-US" dirty="0" smtClean="0"/>
              <a:t>.</a:t>
            </a:r>
            <a:r>
              <a:rPr lang="ru-RU" dirty="0" smtClean="0"/>
              <a:t>П</a:t>
            </a:r>
            <a:r>
              <a:rPr lang="en-US" dirty="0" smtClean="0"/>
              <a:t>. (1939-1941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smtClean="0"/>
              <a:t>Левшина М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 (1943-1946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smtClean="0"/>
              <a:t>Клыков А</a:t>
            </a:r>
            <a:r>
              <a:rPr lang="en-US" dirty="0" smtClean="0"/>
              <a:t>.</a:t>
            </a:r>
            <a:r>
              <a:rPr lang="ru-RU" dirty="0" smtClean="0"/>
              <a:t>Ф</a:t>
            </a:r>
            <a:r>
              <a:rPr lang="en-US" dirty="0" smtClean="0"/>
              <a:t>. (1946-1951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smtClean="0"/>
              <a:t>Маслов В</a:t>
            </a:r>
            <a:r>
              <a:rPr lang="en-US" dirty="0" smtClean="0"/>
              <a:t>.</a:t>
            </a:r>
            <a:r>
              <a:rPr lang="ru-RU" dirty="0" smtClean="0"/>
              <a:t>И</a:t>
            </a:r>
            <a:r>
              <a:rPr lang="en-US" dirty="0" smtClean="0"/>
              <a:t>. (1951-1958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smtClean="0"/>
              <a:t>Кулагин М</a:t>
            </a:r>
            <a:r>
              <a:rPr lang="en-US" dirty="0" smtClean="0"/>
              <a:t>.</a:t>
            </a:r>
            <a:r>
              <a:rPr lang="ru-RU" dirty="0" smtClean="0"/>
              <a:t>Ф</a:t>
            </a:r>
            <a:r>
              <a:rPr lang="en-US" dirty="0" smtClean="0"/>
              <a:t>. (1958-1960)</a:t>
            </a:r>
            <a:endParaRPr lang="ru-RU" dirty="0" smtClean="0"/>
          </a:p>
          <a:p>
            <a:pPr algn="ctr"/>
            <a:r>
              <a:rPr lang="ru-RU" dirty="0" smtClean="0"/>
              <a:t>Михайлин Г</a:t>
            </a:r>
            <a:r>
              <a:rPr lang="en-US" dirty="0" smtClean="0"/>
              <a:t>.</a:t>
            </a:r>
            <a:r>
              <a:rPr lang="ru-RU" dirty="0" smtClean="0"/>
              <a:t>Ф</a:t>
            </a:r>
            <a:r>
              <a:rPr lang="en-US" dirty="0" smtClean="0"/>
              <a:t>. (1960-1967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smtClean="0"/>
              <a:t>Земляков А</a:t>
            </a:r>
            <a:r>
              <a:rPr lang="en-US" dirty="0" smtClean="0"/>
              <a:t>.</a:t>
            </a:r>
            <a:r>
              <a:rPr lang="ru-RU" dirty="0" smtClean="0"/>
              <a:t>М</a:t>
            </a:r>
            <a:r>
              <a:rPr lang="en-US" dirty="0" smtClean="0"/>
              <a:t>. (1967-1970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err="1" smtClean="0"/>
              <a:t>Смекаев</a:t>
            </a:r>
            <a:r>
              <a:rPr lang="ru-RU" dirty="0" smtClean="0"/>
              <a:t> Ф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 (1970-2001 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err="1" smtClean="0"/>
              <a:t>Моськин</a:t>
            </a:r>
            <a:r>
              <a:rPr lang="ru-RU" dirty="0" smtClean="0"/>
              <a:t> Н</a:t>
            </a:r>
            <a:r>
              <a:rPr lang="en-US" dirty="0" smtClean="0"/>
              <a:t>.</a:t>
            </a:r>
            <a:r>
              <a:rPr lang="ru-RU" dirty="0" smtClean="0"/>
              <a:t>И</a:t>
            </a:r>
            <a:r>
              <a:rPr lang="en-US" dirty="0" smtClean="0"/>
              <a:t>. (2001-2013</a:t>
            </a:r>
            <a:r>
              <a:rPr lang="ru-RU" dirty="0" err="1" smtClean="0"/>
              <a:t>гг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ru-RU" dirty="0" err="1" smtClean="0"/>
              <a:t>Захаркина</a:t>
            </a:r>
            <a:r>
              <a:rPr lang="ru-RU" dirty="0" smtClean="0"/>
              <a:t> Е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 </a:t>
            </a:r>
            <a:r>
              <a:rPr lang="ru-RU" dirty="0" smtClean="0"/>
              <a:t>с</a:t>
            </a:r>
            <a:r>
              <a:rPr lang="en-US" dirty="0" smtClean="0"/>
              <a:t> 2013 </a:t>
            </a:r>
            <a:r>
              <a:rPr lang="ru-RU" dirty="0" smtClean="0"/>
              <a:t>г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Директора школы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u="sng" dirty="0" smtClean="0"/>
              <a:t>ПАТЕНКОВА ЕКАТЕРИНА АЛЕКСАНДРОВНА</a:t>
            </a:r>
            <a:r>
              <a:rPr lang="ru-RU" dirty="0" smtClean="0"/>
              <a:t>  была призвана в армию 1943 года. Служила в 50-ой армии связисткой.  Боевой путь начала с города Карачев, затем Брянск, Гомель, Могилев, Минск, </a:t>
            </a:r>
            <a:r>
              <a:rPr lang="ru-RU" dirty="0" err="1" smtClean="0"/>
              <a:t>Белосток</a:t>
            </a:r>
            <a:r>
              <a:rPr lang="ru-RU" dirty="0" smtClean="0"/>
              <a:t>, Кенигсберг. Вспоминает Екатерина Александровна : «часто приходилось исправлять связь под огнем противника. При форсировании реки Днепр пришлось в холодной воде исправлять связь.» демобилизовалась в 1944 году. Работала учителем в  </a:t>
            </a:r>
            <a:r>
              <a:rPr lang="ru-RU" dirty="0" err="1" smtClean="0"/>
              <a:t>Куракинской</a:t>
            </a:r>
            <a:r>
              <a:rPr lang="ru-RU" dirty="0" smtClean="0"/>
              <a:t> средней школе. </a:t>
            </a:r>
            <a:r>
              <a:rPr lang="ru-RU" smtClean="0"/>
              <a:t>Награждена медалью</a:t>
            </a:r>
            <a:r>
              <a:rPr lang="ru-RU" smtClean="0"/>
              <a:t> </a:t>
            </a:r>
            <a:r>
              <a:rPr lang="ru-RU" dirty="0" smtClean="0"/>
              <a:t>за участие в Великой Отечественной войне.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 ветераны ВОВ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DSC087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149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607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Директора школы</vt:lpstr>
      <vt:lpstr>Учителя ветераны ВОВ</vt:lpstr>
      <vt:lpstr>Слайд 9</vt:lpstr>
      <vt:lpstr>Слайд 10</vt:lpstr>
      <vt:lpstr>Слайд 11</vt:lpstr>
      <vt:lpstr>Ветераны педагогического труда</vt:lpstr>
      <vt:lpstr>Лусточкина Галина Николаевна </vt:lpstr>
      <vt:lpstr>Слайд 14</vt:lpstr>
      <vt:lpstr>Слайд 15</vt:lpstr>
      <vt:lpstr>Слайд 16</vt:lpstr>
      <vt:lpstr>Минаева Полина Алексеевна</vt:lpstr>
      <vt:lpstr>Слайд 18</vt:lpstr>
      <vt:lpstr>Слайд 19</vt:lpstr>
      <vt:lpstr>Слайд 20</vt:lpstr>
      <vt:lpstr>Симбирцева Ольга Павловна </vt:lpstr>
      <vt:lpstr>Слайд 22</vt:lpstr>
      <vt:lpstr>Слайд 23</vt:lpstr>
      <vt:lpstr>Симбирцева Нина Петровна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соня</dc:creator>
  <cp:lastModifiedBy>соня</cp:lastModifiedBy>
  <cp:revision>6</cp:revision>
  <dcterms:created xsi:type="dcterms:W3CDTF">2020-03-16T16:28:54Z</dcterms:created>
  <dcterms:modified xsi:type="dcterms:W3CDTF">2020-03-16T17:38:44Z</dcterms:modified>
</cp:coreProperties>
</file>