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4C76-09A4-4DA7-BDA3-B9A0470E242A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C9EFA-5B32-4A5C-8CB8-4D5E78EF9C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9EFA-5B32-4A5C-8CB8-4D5E78EF9C7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C9EFA-5B32-4A5C-8CB8-4D5E78EF9C7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8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4735CA-8537-47ED-A033-A70588AB1FB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7C608C-2E7C-48F0-B71B-73EFECB164A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699804"/>
            <a:ext cx="4833942" cy="1143000"/>
          </a:xfrm>
        </p:spPr>
        <p:txBody>
          <a:bodyPr/>
          <a:lstStyle/>
          <a:p>
            <a:r>
              <a:rPr lang="ru-RU" b="1" dirty="0"/>
              <a:t>Автор работы Орлова Дарья Михайловна</a:t>
            </a:r>
            <a:endParaRPr lang="ru-RU" dirty="0"/>
          </a:p>
          <a:p>
            <a:r>
              <a:rPr lang="ru-RU" b="1" dirty="0"/>
              <a:t>       9 класс</a:t>
            </a:r>
            <a:r>
              <a:rPr lang="en-US" b="1" dirty="0"/>
              <a:t> </a:t>
            </a:r>
          </a:p>
          <a:p>
            <a:r>
              <a:rPr lang="ru-RU" b="1" dirty="0"/>
              <a:t>руководитель </a:t>
            </a:r>
            <a:r>
              <a:rPr lang="ru-RU" b="1" dirty="0" err="1"/>
              <a:t>Шаранова</a:t>
            </a:r>
            <a:r>
              <a:rPr lang="ru-RU" b="1" dirty="0"/>
              <a:t> М.В.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"Василий Иванович Кулагин</a:t>
            </a:r>
            <a:br>
              <a:rPr lang="ru-RU" dirty="0"/>
            </a:br>
            <a:r>
              <a:rPr lang="ru-RU" b="1" dirty="0"/>
              <a:t>поэт, журналист"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629" y="1524000"/>
            <a:ext cx="33243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629" y="1524000"/>
            <a:ext cx="33243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629" y="1524000"/>
            <a:ext cx="33243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629" y="1524000"/>
            <a:ext cx="33243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09810" y="1523999"/>
            <a:ext cx="3733892" cy="513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своих очерках он рассказывал о людях труда, своих земляках .  Василий Иванович говорил о проблемах и радостях сельских тружеников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B0FD68-6A77-4CF6-AD14-2C53B218E8EA}"/>
              </a:ext>
            </a:extLst>
          </p:cNvPr>
          <p:cNvSpPr/>
          <p:nvPr/>
        </p:nvSpPr>
        <p:spPr>
          <a:xfrm>
            <a:off x="611560" y="197346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нашел свою дорогу и в поэтическом творчестве. Поэзия Василия Ивановича Кулагина – это слова , исходящие не столько от разума , сколько от сердца .Поэт призывал любить отчий дом , бескрайние поля, луга. Душевные лирические стихи его перекликаются с событиями пережитого и увиденного.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Первый сборник  стихов «Деревенский причал» вышла к 50–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летию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автора в 1997 году. В содружестве с композитором Виталием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Зиновкиным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его стихи написано более 70 песен о наших известных земляках: Н. Лескове, Е. Благининой, А. Фете, И. Вольнове. Задушевно и доверительно звучат его произведения. Среди них «Змиёвский вальс», «Мамины яблони», «Журавли над селом» и другие. Все творчество В.И. Кулагина  пронизано любовью к родному краю, его природе. Многие свои стихи Василий Иванович посвятил своей малой Родине деревне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Поздеево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25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20200912_121727">
            <a:extLst>
              <a:ext uri="{FF2B5EF4-FFF2-40B4-BE49-F238E27FC236}">
                <a16:creationId xmlns:a16="http://schemas.microsoft.com/office/drawing/2014/main" id="{3B8C0AA5-8C18-4108-951C-8431CF423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2001"/>
            <a:ext cx="7350143" cy="54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2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B85920-115C-4A20-8AA8-3AE37870C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59003"/>
            <a:ext cx="4536505" cy="62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1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277921-4381-4F39-A7D2-347E7557C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656099"/>
            <a:ext cx="4248473" cy="58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32CDA-87F4-48F6-BD4C-1C89E412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" y="459486"/>
            <a:ext cx="7470648" cy="59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C8F81-EF63-4355-ABE2-681F72E9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2584"/>
          </a:xfrm>
        </p:spPr>
        <p:txBody>
          <a:bodyPr>
            <a:normAutofit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ноября 1998 года Василий Иванович Кулагин получил звание «Заслуженный работник РФ».В 2012 году вышел сборник его стихов «Ноктюрны пешехода» ,  куда вошли стихи ,написанные в последние годы его жизни .</a:t>
            </a:r>
            <a:b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10 апреля 2017 года Василия Ивановича Кулагина не стало. Но его стихи , песни останутся в памяти людей навсегда.</a:t>
            </a:r>
            <a:b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поселке Змиевка на здании  типографии газеты «Сельская новь» открыта мемориальная доска в честь В.И. Кулагина.</a:t>
            </a:r>
            <a:b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G-20210326-WA0004">
            <a:extLst>
              <a:ext uri="{FF2B5EF4-FFF2-40B4-BE49-F238E27FC236}">
                <a16:creationId xmlns:a16="http://schemas.microsoft.com/office/drawing/2014/main" id="{C5102F0C-A02D-43FC-B26A-313BF0EA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2895600"/>
            <a:ext cx="35337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29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4EDD0-A696-4E87-BF7C-5D292E33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MG_20200312_203503_0">
            <a:extLst>
              <a:ext uri="{FF2B5EF4-FFF2-40B4-BE49-F238E27FC236}">
                <a16:creationId xmlns:a16="http://schemas.microsoft.com/office/drawing/2014/main" id="{827C9658-AE3B-4DF8-90B3-9F1216F8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3" y="620688"/>
            <a:ext cx="849502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00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Василий Иванович Кулагин</a:t>
            </a:r>
            <a:endParaRPr lang="ru-RU" dirty="0"/>
          </a:p>
        </p:txBody>
      </p:sp>
      <p:pic>
        <p:nvPicPr>
          <p:cNvPr id="1026" name="Picture 2" descr="C:\Users\соня\Desktop\программы 20г\В.И.Кулагин\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714488"/>
            <a:ext cx="4805726" cy="35719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Настанет время -присмирею,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А там , а там , когда-нибудь,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все , я тоже постарею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годы сдавят мою грудь.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упаду лицом в ромашки,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быть может в васильки,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мне приятельски помашет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Звезда , встающая с реки.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В.И. Кулагин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  </a:t>
            </a:r>
            <a:r>
              <a:rPr lang="ru-RU" b="1" dirty="0"/>
              <a:t>Цель работы</a:t>
            </a:r>
            <a:r>
              <a:rPr lang="ru-RU" dirty="0"/>
              <a:t> : изучение биографии В.И. Кулагина.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1. Сбор информации о В.И. Кулагине.</a:t>
            </a:r>
          </a:p>
          <a:p>
            <a:r>
              <a:rPr lang="ru-RU" dirty="0"/>
              <a:t>2.Работа с архивными материалами</a:t>
            </a:r>
          </a:p>
          <a:p>
            <a:r>
              <a:rPr lang="ru-RU" dirty="0"/>
              <a:t>3.Оформление стенда о В.И. Кулагине для школьного исторического зала.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01080" cy="1643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Василий Иванович Кулагин родился  в деревне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Поздеево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Свердловского района  Орловской области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6 января 1947года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2049" name="Picture 1" descr="C:\Users\соня\Desktop\IMG-20210328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5501710" cy="3097377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000760" y="2428868"/>
            <a:ext cx="2707376" cy="3667132"/>
          </a:xfrm>
        </p:spPr>
        <p:txBody>
          <a:bodyPr/>
          <a:lstStyle/>
          <a:p>
            <a:pPr>
              <a:buNone/>
            </a:pPr>
            <a:r>
              <a:rPr lang="ru-RU" dirty="0"/>
              <a:t>Дом, в котором родился и вырос</a:t>
            </a:r>
          </a:p>
          <a:p>
            <a:pPr>
              <a:buNone/>
            </a:pPr>
            <a:r>
              <a:rPr lang="ru-RU" dirty="0"/>
              <a:t> В.И. Кулагин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1964 году окончил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Куракинскую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среднюю общеобразовательную трудовую политехническую школу с производственным обучением.</a:t>
            </a:r>
          </a:p>
        </p:txBody>
      </p:sp>
      <p:pic>
        <p:nvPicPr>
          <p:cNvPr id="17410" name="Picture 2" descr="C:\Users\соня\Desktop\программы 20г\В.И.Кулагин\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6282" y="1524000"/>
            <a:ext cx="631143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1974 год </a:t>
            </a:r>
          </a:p>
        </p:txBody>
      </p:sp>
      <p:pic>
        <p:nvPicPr>
          <p:cNvPr id="6" name="Picture 2" descr="G:\выпускники\1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57856"/>
            <a:ext cx="4038600" cy="30012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5448"/>
            <a:ext cx="8258204" cy="148760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Когда освободилась вакансия русского языка и литературы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Куракинской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средней школе , он с радостью переехал сюда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/>
              <a:t>1977 год</a:t>
            </a:r>
          </a:p>
        </p:txBody>
      </p:sp>
      <p:pic>
        <p:nvPicPr>
          <p:cNvPr id="10" name="Picture 2" descr="G:\выпускники\12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7" y="2840909"/>
            <a:ext cx="4295427" cy="2802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00100" y="571480"/>
            <a:ext cx="7229500" cy="492922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Василий Иванович являлся победителем различных профессиональных  конкурсов : конкурс чтецов районной художественной самодеятельности в 1967 году , "Лучший материал "1985 год,"Возрождение Орловской деревни" 1991год и 1992 год , творческий конкурс журналистов области 1990год и т.д.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Василий Иванович был участником </a:t>
            </a:r>
            <a:r>
              <a:rPr sz="2400" b="1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Всероссийского фестиваля народного творчества, посвященного 70-летию Великой октябрьской революции в 1987 году.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629" y="1524000"/>
            <a:ext cx="33243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629" y="1524000"/>
            <a:ext cx="33243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629" y="1524000"/>
            <a:ext cx="33243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629" y="1524000"/>
            <a:ext cx="33243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</TotalTime>
  <Words>391</Words>
  <Application>Microsoft Office PowerPoint</Application>
  <PresentationFormat>Экран (4:3)</PresentationFormat>
  <Paragraphs>36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Times New Roman</vt:lpstr>
      <vt:lpstr>Wingdings 2</vt:lpstr>
      <vt:lpstr>Бумажная</vt:lpstr>
      <vt:lpstr>"Василий Иванович Кулагин поэт, журналист"</vt:lpstr>
      <vt:lpstr>Василий Иванович Кулагин</vt:lpstr>
      <vt:lpstr>Презентация PowerPoint</vt:lpstr>
      <vt:lpstr>Василий Иванович Кулагин родился  в деревне Поздеево  Свердловского района  Орловской области  6 января 1947года</vt:lpstr>
      <vt:lpstr>В 1964 году окончил Куракинскую среднюю общеобразовательную трудовую политехническую школу с производственным обучением.</vt:lpstr>
      <vt:lpstr>Когда освободилась вакансия русского языка и литературы в Куракинской средней школе , он с радостью переехал сюда</vt:lpstr>
      <vt:lpstr>Василий Иванович являлся победителем различных профессиональных  конкурсов : конкурс чтецов районной художественной самодеятельности в 1967 году , "Лучший материал "1985 год,"Возрождение Орловской деревни" 1991год и 1992 год , творческий конкурс журналистов области 1990год и т.д. Василий Иванович был участником II  Всероссийского фестиваля народного творчества, посвященного 70-летию Великой октябрьской революции в 1987 году. </vt:lpstr>
      <vt:lpstr>Презентация PowerPoint</vt:lpstr>
      <vt:lpstr>Презентация PowerPoint</vt:lpstr>
      <vt:lpstr>Презентация PowerPoint</vt:lpstr>
      <vt:lpstr>Презентация PowerPoint</vt:lpstr>
      <vt:lpstr>В своих очерках он рассказывал о людях труда, своих земляках .  Василий Иванович говорил о проблемах и радостях сельских тружеников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16 ноября 1998 года Василий Иванович Кулагин получил звание «Заслуженный работник РФ».В 2012 году вышел сборник его стихов «Ноктюрны пешехода» ,  куда вошли стихи ,написанные в последние годы его жизни .    10 апреля 2017 года Василия Ивановича Кулагина не стало. Но его стихи , песни останутся в памяти людей навсегда.  В поселке Змиевка на здании  типографии газеты «Сельская новь» открыта мемориальная доска в честь В.И. Кулагина.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"Василий Иванович Кулагин поэт, журналист"</dc:title>
  <dc:creator>соня</dc:creator>
  <cp:lastModifiedBy>соня</cp:lastModifiedBy>
  <cp:revision>4</cp:revision>
  <dcterms:created xsi:type="dcterms:W3CDTF">2021-03-28T16:51:59Z</dcterms:created>
  <dcterms:modified xsi:type="dcterms:W3CDTF">2021-03-28T17:43:52Z</dcterms:modified>
</cp:coreProperties>
</file>