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обработки конструкционных материалов (древесина и древесные материалы)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6 класс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Урок «Технологии</a:t>
            </a:r>
            <a:r>
              <a:rPr lang="ru-RU" b="1" dirty="0" smtClean="0">
                <a:solidFill>
                  <a:schemeClr val="tx1"/>
                </a:solidFill>
              </a:rPr>
              <a:t>» учитель Титов Ю.Н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1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:</a:t>
            </a:r>
            <a:br>
              <a:rPr lang="ru-RU" dirty="0" smtClean="0"/>
            </a:br>
            <a:r>
              <a:rPr lang="ru-RU" dirty="0" smtClean="0"/>
              <a:t>написание </a:t>
            </a:r>
            <a:r>
              <a:rPr lang="ru-RU" dirty="0" err="1" smtClean="0"/>
              <a:t>сиквейна</a:t>
            </a:r>
            <a:r>
              <a:rPr lang="ru-RU" dirty="0" smtClean="0"/>
              <a:t> по теме</a:t>
            </a:r>
            <a:endParaRPr lang="ru-RU" dirty="0"/>
          </a:p>
        </p:txBody>
      </p:sp>
      <p:pic>
        <p:nvPicPr>
          <p:cNvPr id="11266" name="Picture 2" descr="https://cf.ppt-online.org/files/slide/g/gEz75OFdT9NQ20sGYBDcbHhUPAvkiwSImxpZ1fjqK/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59" y="773084"/>
            <a:ext cx="7177134" cy="54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9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Спасибо за плодотворную работу !</a:t>
            </a:r>
            <a:endParaRPr lang="ru-RU" sz="3200" dirty="0"/>
          </a:p>
        </p:txBody>
      </p:sp>
      <p:pic>
        <p:nvPicPr>
          <p:cNvPr id="12290" name="Picture 2" descr="https://i07.fotocdn.net/s132/448df800c6b30911/public_pin_l/29729578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86" y="863600"/>
            <a:ext cx="6309704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4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Пиление ручным инструментом</a:t>
            </a:r>
            <a:endParaRPr lang="ru-RU" dirty="0"/>
          </a:p>
        </p:txBody>
      </p:sp>
      <p:pic>
        <p:nvPicPr>
          <p:cNvPr id="1026" name="Picture 2" descr="https://sauna-pod-klyuch.ru/wp-content/uploads/0/5/4/054ddd32fe893888ca95729b4ea73d2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0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Пиление электрифицированным инструментом</a:t>
            </a:r>
            <a:endParaRPr lang="ru-RU" dirty="0"/>
          </a:p>
        </p:txBody>
      </p:sp>
      <p:pic>
        <p:nvPicPr>
          <p:cNvPr id="2050" name="Picture 2" descr="https://newsaler.ru/wp-content/uploads/5/7/0/570dde1126265efa297824b680515c5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11" y="403836"/>
            <a:ext cx="7862945" cy="58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2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пиления ручным инструментом</a:t>
            </a:r>
            <a:endParaRPr lang="ru-RU" dirty="0"/>
          </a:p>
        </p:txBody>
      </p:sp>
      <p:pic>
        <p:nvPicPr>
          <p:cNvPr id="3074" name="Picture 2" descr="https://101benzopila.ru/wp-content/uploads/6/1/a/61aae5f62c2917aeb555aac7331f07e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7" y="678546"/>
            <a:ext cx="7263911" cy="544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6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pic>
        <p:nvPicPr>
          <p:cNvPr id="4098" name="Picture 2" descr="https://fs.znanio.ru/methodology/images/2f/81/2f8147de12532cb7d7d03d39f371a748f866e3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4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Сверление древесины</a:t>
            </a:r>
            <a:endParaRPr lang="ru-RU" dirty="0"/>
          </a:p>
        </p:txBody>
      </p:sp>
      <p:pic>
        <p:nvPicPr>
          <p:cNvPr id="5122" name="Picture 2" descr="https://101benzopila.ru/wp-content/uploads/0/1/4/0143ff3658794c4b6fb8a77e29529bf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03" y="863600"/>
            <a:ext cx="6837269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3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Сверление электрическим инструментом</a:t>
            </a:r>
            <a:endParaRPr lang="ru-RU" sz="3200" dirty="0"/>
          </a:p>
        </p:txBody>
      </p:sp>
      <p:pic>
        <p:nvPicPr>
          <p:cNvPr id="6160" name="Picture 16" descr="https://pandia.ru/text/80/473/images/img2_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97" y="731520"/>
            <a:ext cx="7659189" cy="51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3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Склеивание древесины</a:t>
            </a:r>
            <a:endParaRPr lang="ru-RU" dirty="0"/>
          </a:p>
        </p:txBody>
      </p:sp>
      <p:pic>
        <p:nvPicPr>
          <p:cNvPr id="7170" name="Picture 2" descr="https://benzo-electro-instrument.ru/wp-content/uploads/1/f/9/1f9622a6dcf86e2a4b49b6a1a50ddd5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34" y="863600"/>
            <a:ext cx="6497007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0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Склеивание древесины клеевым пистолетом</a:t>
            </a:r>
            <a:endParaRPr lang="ru-RU" dirty="0"/>
          </a:p>
        </p:txBody>
      </p:sp>
      <p:pic>
        <p:nvPicPr>
          <p:cNvPr id="8194" name="Picture 2" descr="https://cdn1.ozone.ru/s3/multimedia-v/62285346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863600"/>
            <a:ext cx="6179993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199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36</TotalTime>
  <Words>50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Рамка</vt:lpstr>
      <vt:lpstr>Технологии обработки конструкционных материалов (древесина и древесные материалы)</vt:lpstr>
      <vt:lpstr>Пиление ручным инструментом</vt:lpstr>
      <vt:lpstr>Пиление электрифицированным инструментом</vt:lpstr>
      <vt:lpstr>Правила пиления ручным инструментом</vt:lpstr>
      <vt:lpstr>Проверь свои знания</vt:lpstr>
      <vt:lpstr>Сверление древесины</vt:lpstr>
      <vt:lpstr>Сверление электрическим инструментом</vt:lpstr>
      <vt:lpstr>Склеивание древесины</vt:lpstr>
      <vt:lpstr>Склеивание древесины клеевым пистолетом</vt:lpstr>
      <vt:lpstr>Рефлексия : написание сиквейна по теме</vt:lpstr>
      <vt:lpstr>Спасибо за плодотворную работу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обработки конструкционных материалов (древесина и металлы)</dc:title>
  <dc:creator>Пользователь Windows</dc:creator>
  <cp:lastModifiedBy>Пользователь Windows</cp:lastModifiedBy>
  <cp:revision>6</cp:revision>
  <dcterms:created xsi:type="dcterms:W3CDTF">2023-04-13T11:58:55Z</dcterms:created>
  <dcterms:modified xsi:type="dcterms:W3CDTF">2023-04-13T13:02:54Z</dcterms:modified>
</cp:coreProperties>
</file>