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4/13/2023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600" dirty="0" smtClean="0"/>
              <a:t>Свойства конструкционных материалов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технологии 6 класс</a:t>
            </a:r>
          </a:p>
          <a:p>
            <a:r>
              <a:rPr lang="ru-RU" dirty="0" smtClean="0"/>
              <a:t>Учитель высшей категории Титов Ю.Н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20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Виды свойств конструкционных материалов</a:t>
            </a:r>
            <a:endParaRPr lang="ru-RU" sz="4000" dirty="0"/>
          </a:p>
        </p:txBody>
      </p:sp>
      <p:pic>
        <p:nvPicPr>
          <p:cNvPr id="2052" name="Picture 4" descr="https://extxe.com/wp-content/uploads/2019/02/klassifikaciya-svojstv-metallov-i-splavov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5" y="2210308"/>
            <a:ext cx="10058400" cy="3872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72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Механические свойства Конструкционных материалов(древесины)</a:t>
            </a:r>
            <a:endParaRPr lang="ru-RU" sz="4000" dirty="0"/>
          </a:p>
        </p:txBody>
      </p:sp>
      <p:pic>
        <p:nvPicPr>
          <p:cNvPr id="1026" name="Picture 2" descr="https://s0.slide-share.ru/s_slide/34af52b7bf0773c1969f5f1e3d0de800/97482070-1f29-4935-a9df-6a4f95d98274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2120900"/>
            <a:ext cx="10058400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414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848" y="418130"/>
            <a:ext cx="10058400" cy="160934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Физические свойства конструкционных материалов</a:t>
            </a:r>
            <a:endParaRPr lang="ru-RU" sz="4000" dirty="0"/>
          </a:p>
        </p:txBody>
      </p:sp>
      <p:pic>
        <p:nvPicPr>
          <p:cNvPr id="3082" name="Picture 10" descr="https://present5.com/presentation/1/25118433_343014504.pdf-img/25118433_343014504.pdf-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033" y="2120900"/>
            <a:ext cx="8620297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35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Технологические свойства древесины</a:t>
            </a:r>
            <a:endParaRPr lang="ru-RU" dirty="0"/>
          </a:p>
        </p:txBody>
      </p:sp>
      <p:pic>
        <p:nvPicPr>
          <p:cNvPr id="4098" name="Picture 2" descr="https://mypresentation.ru/documents/5258da1cf4cc5e13d2c4ec68d5b2a41a/img5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96" y="2120900"/>
            <a:ext cx="10873048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9998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Практическая </a:t>
            </a:r>
            <a:r>
              <a:rPr lang="ru-RU" b="1" dirty="0" smtClean="0"/>
              <a:t>работа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b="1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Исследование плотности древесины</a:t>
            </a:r>
            <a:endParaRPr lang="ru-RU" dirty="0"/>
          </a:p>
          <a:p>
            <a:r>
              <a:rPr lang="ru-RU" dirty="0"/>
              <a:t>1. Получите у учителя образцы сухой древесины, измерьте их длину а, ширину б, толщину в и вычислите их объём V (см</a:t>
            </a:r>
            <a:r>
              <a:rPr lang="ru-RU" baseline="30000" dirty="0"/>
              <a:t>3</a:t>
            </a:r>
            <a:r>
              <a:rPr lang="ru-RU" dirty="0"/>
              <a:t>). Результаты запишите в таблицу в рабочей тетради.</a:t>
            </a:r>
          </a:p>
          <a:p>
            <a:r>
              <a:rPr lang="ru-RU" dirty="0"/>
              <a:t>2. Взвесьте образцы и запишите их массу m в таблицу.</a:t>
            </a:r>
          </a:p>
          <a:p>
            <a:r>
              <a:rPr lang="ru-RU" dirty="0"/>
              <a:t>3. По формуле определите плотность древесины ρ.</a:t>
            </a:r>
          </a:p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603992"/>
              </p:ext>
            </p:extLst>
          </p:nvPr>
        </p:nvGraphicFramePr>
        <p:xfrm>
          <a:off x="6364288" y="2867894"/>
          <a:ext cx="4754562" cy="3117268"/>
        </p:xfrm>
        <a:graphic>
          <a:graphicData uri="http://schemas.openxmlformats.org/drawingml/2006/table">
            <a:tbl>
              <a:tblPr/>
              <a:tblGrid>
                <a:gridCol w="1064726">
                  <a:extLst>
                    <a:ext uri="{9D8B030D-6E8A-4147-A177-3AD203B41FA5}">
                      <a16:colId xmlns:a16="http://schemas.microsoft.com/office/drawing/2014/main" val="3883780088"/>
                    </a:ext>
                  </a:extLst>
                </a:gridCol>
                <a:gridCol w="940932">
                  <a:extLst>
                    <a:ext uri="{9D8B030D-6E8A-4147-A177-3AD203B41FA5}">
                      <a16:colId xmlns:a16="http://schemas.microsoft.com/office/drawing/2014/main" val="3791131120"/>
                    </a:ext>
                  </a:extLst>
                </a:gridCol>
                <a:gridCol w="981237">
                  <a:extLst>
                    <a:ext uri="{9D8B030D-6E8A-4147-A177-3AD203B41FA5}">
                      <a16:colId xmlns:a16="http://schemas.microsoft.com/office/drawing/2014/main" val="3318754741"/>
                    </a:ext>
                  </a:extLst>
                </a:gridCol>
                <a:gridCol w="963004">
                  <a:extLst>
                    <a:ext uri="{9D8B030D-6E8A-4147-A177-3AD203B41FA5}">
                      <a16:colId xmlns:a16="http://schemas.microsoft.com/office/drawing/2014/main" val="3534912819"/>
                    </a:ext>
                  </a:extLst>
                </a:gridCol>
                <a:gridCol w="804663">
                  <a:extLst>
                    <a:ext uri="{9D8B030D-6E8A-4147-A177-3AD203B41FA5}">
                      <a16:colId xmlns:a16="http://schemas.microsoft.com/office/drawing/2014/main" val="2181478032"/>
                    </a:ext>
                  </a:extLst>
                </a:gridCol>
              </a:tblGrid>
              <a:tr h="655462"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Порода дерева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Длина, см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Ширина, см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Высота, см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>
                          <a:effectLst/>
                        </a:rPr>
                        <a:t>Объём, см</a:t>
                      </a:r>
                      <a:r>
                        <a:rPr lang="ru-RU" sz="1100" baseline="30000">
                          <a:effectLst/>
                        </a:rPr>
                        <a:t>3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624931"/>
                  </a:ext>
                </a:extLst>
              </a:tr>
              <a:tr h="486800"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Береза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5,4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3,4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4,3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78,948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935586"/>
                  </a:ext>
                </a:extLst>
              </a:tr>
              <a:tr h="514606"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Осина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5,3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3,2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4,0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67,84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98061"/>
                  </a:ext>
                </a:extLst>
              </a:tr>
              <a:tr h="486800"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Сосна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5,6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3,3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4,9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90,552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384787"/>
                  </a:ext>
                </a:extLst>
              </a:tr>
              <a:tr h="486800"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Лиственница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5,5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3,3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4,4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79,86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961046"/>
                  </a:ext>
                </a:extLst>
              </a:tr>
              <a:tr h="486800"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Дуб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5,7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3,2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>
                          <a:effectLst/>
                        </a:rPr>
                        <a:t>4,6</a:t>
                      </a:r>
                      <a:endParaRPr lang="ru-RU" sz="140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effectLst/>
                        </a:rPr>
                        <a:t>83,904</a:t>
                      </a:r>
                      <a:endParaRPr lang="ru-RU" sz="1400" dirty="0">
                        <a:effectLst/>
                      </a:endParaRPr>
                    </a:p>
                  </a:txBody>
                  <a:tcPr marL="51868" marR="518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305607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74711"/>
            <a:ext cx="23436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Open Sans"/>
              </a:rPr>
              <a:t>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279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23</TotalTime>
  <Words>69</Words>
  <Application>Microsoft Office PowerPoint</Application>
  <PresentationFormat>Широкоэкранный</PresentationFormat>
  <Paragraphs>44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Cambria</vt:lpstr>
      <vt:lpstr>Open Sans</vt:lpstr>
      <vt:lpstr>Rockwell</vt:lpstr>
      <vt:lpstr>Rockwell Condensed</vt:lpstr>
      <vt:lpstr>Wingdings</vt:lpstr>
      <vt:lpstr>Дерево</vt:lpstr>
      <vt:lpstr>Свойства конструкционных материалов</vt:lpstr>
      <vt:lpstr>Виды свойств конструкционных материалов</vt:lpstr>
      <vt:lpstr>Механические свойства Конструкционных материалов(древесины)</vt:lpstr>
      <vt:lpstr>Физические свойства конструкционных материалов</vt:lpstr>
      <vt:lpstr>Технологические свойства древесины</vt:lpstr>
      <vt:lpstr>Практическая работа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конструкционных материалов</dc:title>
  <dc:creator>Пользователь Windows</dc:creator>
  <cp:lastModifiedBy>Пользователь Windows</cp:lastModifiedBy>
  <cp:revision>3</cp:revision>
  <dcterms:created xsi:type="dcterms:W3CDTF">2023-04-13T12:38:19Z</dcterms:created>
  <dcterms:modified xsi:type="dcterms:W3CDTF">2023-04-13T13:01:51Z</dcterms:modified>
</cp:coreProperties>
</file>